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62" r:id="rId5"/>
    <p:sldId id="263" r:id="rId6"/>
    <p:sldId id="258" r:id="rId7"/>
    <p:sldId id="259" r:id="rId8"/>
    <p:sldId id="260" r:id="rId9"/>
    <p:sldId id="261" r:id="rId10"/>
    <p:sldId id="266" r:id="rId11"/>
    <p:sldId id="264" r:id="rId12"/>
    <p:sldId id="267" r:id="rId13"/>
  </p:sldIdLst>
  <p:sldSz cx="12192000" cy="6858000"/>
  <p:notesSz cx="6858000" cy="9144000"/>
  <p:embeddedFontLst>
    <p:embeddedFont>
      <p:font typeface="Play" panose="020B0604020202020204" charset="0"/>
      <p:regular r:id="rId15"/>
      <p:bold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tmZcuEnWIkuGQclw/hAUtPoFt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D93EA-971F-4803-8FA9-460A650D33B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D51753-586A-4C8F-930B-8DBC9D34AD18}">
      <dgm:prSet/>
      <dgm:spPr/>
      <dgm:t>
        <a:bodyPr/>
        <a:lstStyle/>
        <a:p>
          <a:r>
            <a:rPr lang="en-US" dirty="0"/>
            <a:t>Kelli Diserens – </a:t>
          </a:r>
          <a:r>
            <a:rPr lang="en-US" dirty="0" err="1"/>
            <a:t>SouthState</a:t>
          </a:r>
          <a:r>
            <a:rPr lang="en-US" dirty="0"/>
            <a:t> Bank </a:t>
          </a:r>
        </a:p>
      </dgm:t>
    </dgm:pt>
    <dgm:pt modelId="{80A5C5EF-EEDA-4B91-85BC-B8B9F58AE3DF}" type="parTrans" cxnId="{47BFF646-76D9-416C-883F-514846A6ECFC}">
      <dgm:prSet/>
      <dgm:spPr/>
      <dgm:t>
        <a:bodyPr/>
        <a:lstStyle/>
        <a:p>
          <a:endParaRPr lang="en-US"/>
        </a:p>
      </dgm:t>
    </dgm:pt>
    <dgm:pt modelId="{5770B1B3-C254-4E13-BEE2-CBDB4E393D35}" type="sibTrans" cxnId="{47BFF646-76D9-416C-883F-514846A6ECFC}">
      <dgm:prSet/>
      <dgm:spPr/>
      <dgm:t>
        <a:bodyPr/>
        <a:lstStyle/>
        <a:p>
          <a:endParaRPr lang="en-US"/>
        </a:p>
      </dgm:t>
    </dgm:pt>
    <dgm:pt modelId="{31193658-F536-4255-821B-0EDC2CA95FBB}">
      <dgm:prSet/>
      <dgm:spPr/>
      <dgm:t>
        <a:bodyPr/>
        <a:lstStyle/>
        <a:p>
          <a:r>
            <a:rPr lang="en-US"/>
            <a:t>Patrick Larkin – CSR, Consulting Solutions Results </a:t>
          </a:r>
        </a:p>
      </dgm:t>
    </dgm:pt>
    <dgm:pt modelId="{BF2CD05A-8942-4576-9B7C-FDDADFCF9E78}" type="parTrans" cxnId="{1DF43E12-6682-4430-9D0D-536885DDC527}">
      <dgm:prSet/>
      <dgm:spPr/>
      <dgm:t>
        <a:bodyPr/>
        <a:lstStyle/>
        <a:p>
          <a:endParaRPr lang="en-US"/>
        </a:p>
      </dgm:t>
    </dgm:pt>
    <dgm:pt modelId="{F4258C27-B850-4997-9428-4B275C80DC9B}" type="sibTrans" cxnId="{1DF43E12-6682-4430-9D0D-536885DDC527}">
      <dgm:prSet/>
      <dgm:spPr/>
      <dgm:t>
        <a:bodyPr/>
        <a:lstStyle/>
        <a:p>
          <a:endParaRPr lang="en-US"/>
        </a:p>
      </dgm:t>
    </dgm:pt>
    <dgm:pt modelId="{30E66EAC-E532-4477-B03C-2DBDA9822E23}">
      <dgm:prSet/>
      <dgm:spPr/>
      <dgm:t>
        <a:bodyPr/>
        <a:lstStyle/>
        <a:p>
          <a:r>
            <a:rPr lang="en-US" dirty="0"/>
            <a:t>Janie Barrera – </a:t>
          </a:r>
          <a:r>
            <a:rPr lang="en-US" dirty="0" err="1"/>
            <a:t>Webneed</a:t>
          </a:r>
          <a:endParaRPr lang="en-US" dirty="0"/>
        </a:p>
      </dgm:t>
    </dgm:pt>
    <dgm:pt modelId="{5EDCF59E-837B-4D60-A542-05A6FD1413E2}" type="parTrans" cxnId="{FBE531EB-01EF-43A9-8DC1-3E657D5AD860}">
      <dgm:prSet/>
      <dgm:spPr/>
      <dgm:t>
        <a:bodyPr/>
        <a:lstStyle/>
        <a:p>
          <a:endParaRPr lang="en-US"/>
        </a:p>
      </dgm:t>
    </dgm:pt>
    <dgm:pt modelId="{F3C2E8D5-D740-4402-8DF0-0E717F749DAB}" type="sibTrans" cxnId="{FBE531EB-01EF-43A9-8DC1-3E657D5AD860}">
      <dgm:prSet/>
      <dgm:spPr/>
      <dgm:t>
        <a:bodyPr/>
        <a:lstStyle/>
        <a:p>
          <a:endParaRPr lang="en-US"/>
        </a:p>
      </dgm:t>
    </dgm:pt>
    <dgm:pt modelId="{3D80BB20-DBB5-4325-AF64-A13143F2B4D1}" type="pres">
      <dgm:prSet presAssocID="{BFBD93EA-971F-4803-8FA9-460A650D33B7}" presName="linear" presStyleCnt="0">
        <dgm:presLayoutVars>
          <dgm:animLvl val="lvl"/>
          <dgm:resizeHandles val="exact"/>
        </dgm:presLayoutVars>
      </dgm:prSet>
      <dgm:spPr/>
    </dgm:pt>
    <dgm:pt modelId="{C357C414-AC27-472C-B616-8C5C6400A6DD}" type="pres">
      <dgm:prSet presAssocID="{D3D51753-586A-4C8F-930B-8DBC9D34AD1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DBF2431-4478-4D40-9EF5-A230EF742416}" type="pres">
      <dgm:prSet presAssocID="{5770B1B3-C254-4E13-BEE2-CBDB4E393D35}" presName="spacer" presStyleCnt="0"/>
      <dgm:spPr/>
    </dgm:pt>
    <dgm:pt modelId="{E224F588-D355-4458-A366-620B7C53C5EA}" type="pres">
      <dgm:prSet presAssocID="{31193658-F536-4255-821B-0EDC2CA95FB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571F68F-0FAD-469B-86C0-92B98290A340}" type="pres">
      <dgm:prSet presAssocID="{F4258C27-B850-4997-9428-4B275C80DC9B}" presName="spacer" presStyleCnt="0"/>
      <dgm:spPr/>
    </dgm:pt>
    <dgm:pt modelId="{79570367-AEDB-4E9B-97B4-5C518675BEBE}" type="pres">
      <dgm:prSet presAssocID="{30E66EAC-E532-4477-B03C-2DBDA9822E2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DF43E12-6682-4430-9D0D-536885DDC527}" srcId="{BFBD93EA-971F-4803-8FA9-460A650D33B7}" destId="{31193658-F536-4255-821B-0EDC2CA95FBB}" srcOrd="1" destOrd="0" parTransId="{BF2CD05A-8942-4576-9B7C-FDDADFCF9E78}" sibTransId="{F4258C27-B850-4997-9428-4B275C80DC9B}"/>
    <dgm:cxn modelId="{47BFF646-76D9-416C-883F-514846A6ECFC}" srcId="{BFBD93EA-971F-4803-8FA9-460A650D33B7}" destId="{D3D51753-586A-4C8F-930B-8DBC9D34AD18}" srcOrd="0" destOrd="0" parTransId="{80A5C5EF-EEDA-4B91-85BC-B8B9F58AE3DF}" sibTransId="{5770B1B3-C254-4E13-BEE2-CBDB4E393D35}"/>
    <dgm:cxn modelId="{728B9868-72E5-4AAB-AA35-250F70DB9AB6}" type="presOf" srcId="{31193658-F536-4255-821B-0EDC2CA95FBB}" destId="{E224F588-D355-4458-A366-620B7C53C5EA}" srcOrd="0" destOrd="0" presId="urn:microsoft.com/office/officeart/2005/8/layout/vList2"/>
    <dgm:cxn modelId="{EFE1517B-0868-4358-A4FE-17A59575B117}" type="presOf" srcId="{BFBD93EA-971F-4803-8FA9-460A650D33B7}" destId="{3D80BB20-DBB5-4325-AF64-A13143F2B4D1}" srcOrd="0" destOrd="0" presId="urn:microsoft.com/office/officeart/2005/8/layout/vList2"/>
    <dgm:cxn modelId="{7E84C5E2-814F-466F-8074-9712C7EFA25C}" type="presOf" srcId="{30E66EAC-E532-4477-B03C-2DBDA9822E23}" destId="{79570367-AEDB-4E9B-97B4-5C518675BEBE}" srcOrd="0" destOrd="0" presId="urn:microsoft.com/office/officeart/2005/8/layout/vList2"/>
    <dgm:cxn modelId="{D88559E5-076A-4975-8CCC-2BC15120E3A0}" type="presOf" srcId="{D3D51753-586A-4C8F-930B-8DBC9D34AD18}" destId="{C357C414-AC27-472C-B616-8C5C6400A6DD}" srcOrd="0" destOrd="0" presId="urn:microsoft.com/office/officeart/2005/8/layout/vList2"/>
    <dgm:cxn modelId="{FBE531EB-01EF-43A9-8DC1-3E657D5AD860}" srcId="{BFBD93EA-971F-4803-8FA9-460A650D33B7}" destId="{30E66EAC-E532-4477-B03C-2DBDA9822E23}" srcOrd="2" destOrd="0" parTransId="{5EDCF59E-837B-4D60-A542-05A6FD1413E2}" sibTransId="{F3C2E8D5-D740-4402-8DF0-0E717F749DAB}"/>
    <dgm:cxn modelId="{B2E5C389-E6ED-45CE-A4E5-8333A8A24EAD}" type="presParOf" srcId="{3D80BB20-DBB5-4325-AF64-A13143F2B4D1}" destId="{C357C414-AC27-472C-B616-8C5C6400A6DD}" srcOrd="0" destOrd="0" presId="urn:microsoft.com/office/officeart/2005/8/layout/vList2"/>
    <dgm:cxn modelId="{023545CA-3F4A-4A33-BD31-17C635F16890}" type="presParOf" srcId="{3D80BB20-DBB5-4325-AF64-A13143F2B4D1}" destId="{EDBF2431-4478-4D40-9EF5-A230EF742416}" srcOrd="1" destOrd="0" presId="urn:microsoft.com/office/officeart/2005/8/layout/vList2"/>
    <dgm:cxn modelId="{F28D223E-3231-4137-82C8-08C793621892}" type="presParOf" srcId="{3D80BB20-DBB5-4325-AF64-A13143F2B4D1}" destId="{E224F588-D355-4458-A366-620B7C53C5EA}" srcOrd="2" destOrd="0" presId="urn:microsoft.com/office/officeart/2005/8/layout/vList2"/>
    <dgm:cxn modelId="{2F55A548-D535-46C0-BFC9-E509FCD7B88F}" type="presParOf" srcId="{3D80BB20-DBB5-4325-AF64-A13143F2B4D1}" destId="{7571F68F-0FAD-469B-86C0-92B98290A340}" srcOrd="3" destOrd="0" presId="urn:microsoft.com/office/officeart/2005/8/layout/vList2"/>
    <dgm:cxn modelId="{53A8F455-8CFB-4289-9DDC-9AADEE070663}" type="presParOf" srcId="{3D80BB20-DBB5-4325-AF64-A13143F2B4D1}" destId="{79570367-AEDB-4E9B-97B4-5C518675BEB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962B9E-22FA-4E72-A036-1B99B4DF62F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9CCEE46-204C-4B01-A745-B7CD9101FF9A}">
      <dgm:prSet/>
      <dgm:spPr/>
      <dgm:t>
        <a:bodyPr/>
        <a:lstStyle/>
        <a:p>
          <a:r>
            <a:rPr lang="en-US" b="0" i="0" dirty="0"/>
            <a:t>Kelli Diserens  kelli.diserens@ifinancial.com</a:t>
          </a:r>
          <a:endParaRPr lang="en-US" dirty="0"/>
        </a:p>
      </dgm:t>
    </dgm:pt>
    <dgm:pt modelId="{19BD4A14-4E3D-422E-B268-7684F9104596}" type="parTrans" cxnId="{C5FC4AE5-4809-4BD9-BBB0-A67ADBB6891F}">
      <dgm:prSet/>
      <dgm:spPr/>
      <dgm:t>
        <a:bodyPr/>
        <a:lstStyle/>
        <a:p>
          <a:endParaRPr lang="en-US"/>
        </a:p>
      </dgm:t>
    </dgm:pt>
    <dgm:pt modelId="{E7617353-2C38-4D13-9E8C-00170BFE8570}" type="sibTrans" cxnId="{C5FC4AE5-4809-4BD9-BBB0-A67ADBB6891F}">
      <dgm:prSet/>
      <dgm:spPr/>
      <dgm:t>
        <a:bodyPr/>
        <a:lstStyle/>
        <a:p>
          <a:endParaRPr lang="en-US"/>
        </a:p>
      </dgm:t>
    </dgm:pt>
    <dgm:pt modelId="{DBED2CC6-676B-4E2C-951C-FA94274C4E90}">
      <dgm:prSet/>
      <dgm:spPr/>
      <dgm:t>
        <a:bodyPr/>
        <a:lstStyle/>
        <a:p>
          <a:r>
            <a:rPr lang="en-US" b="0" i="0" dirty="0"/>
            <a:t>Patrick Larkin  patrick@expertiseinresults.com</a:t>
          </a:r>
          <a:endParaRPr lang="en-US" dirty="0"/>
        </a:p>
      </dgm:t>
    </dgm:pt>
    <dgm:pt modelId="{631FE710-F331-4AAA-B164-4BC711FF98C8}" type="parTrans" cxnId="{3D112876-F24D-405B-BC8E-436821A1632A}">
      <dgm:prSet/>
      <dgm:spPr/>
      <dgm:t>
        <a:bodyPr/>
        <a:lstStyle/>
        <a:p>
          <a:endParaRPr lang="en-US"/>
        </a:p>
      </dgm:t>
    </dgm:pt>
    <dgm:pt modelId="{447DA25D-5702-4371-974E-5B6B04071E6A}" type="sibTrans" cxnId="{3D112876-F24D-405B-BC8E-436821A1632A}">
      <dgm:prSet/>
      <dgm:spPr/>
      <dgm:t>
        <a:bodyPr/>
        <a:lstStyle/>
        <a:p>
          <a:endParaRPr lang="en-US"/>
        </a:p>
      </dgm:t>
    </dgm:pt>
    <dgm:pt modelId="{C540EA94-694D-4B60-92FB-5BDAF7BF0712}">
      <dgm:prSet/>
      <dgm:spPr/>
      <dgm:t>
        <a:bodyPr/>
        <a:lstStyle/>
        <a:p>
          <a:r>
            <a:rPr lang="en-US" b="0" i="0" dirty="0"/>
            <a:t>Janie Barrera  janie@webneed.com</a:t>
          </a:r>
          <a:endParaRPr lang="en-US" dirty="0"/>
        </a:p>
      </dgm:t>
    </dgm:pt>
    <dgm:pt modelId="{508CEC52-FE04-4435-9F66-279921F1AD23}" type="parTrans" cxnId="{2CB0D196-B69F-4779-8343-D9BA6794E715}">
      <dgm:prSet/>
      <dgm:spPr/>
      <dgm:t>
        <a:bodyPr/>
        <a:lstStyle/>
        <a:p>
          <a:endParaRPr lang="en-US"/>
        </a:p>
      </dgm:t>
    </dgm:pt>
    <dgm:pt modelId="{DDC71C6E-3FDA-4796-A805-DF1E34F0AA4D}" type="sibTrans" cxnId="{2CB0D196-B69F-4779-8343-D9BA6794E715}">
      <dgm:prSet/>
      <dgm:spPr/>
      <dgm:t>
        <a:bodyPr/>
        <a:lstStyle/>
        <a:p>
          <a:endParaRPr lang="en-US"/>
        </a:p>
      </dgm:t>
    </dgm:pt>
    <dgm:pt modelId="{B7534E38-CE25-4A0A-878B-4785B1DD5F05}" type="pres">
      <dgm:prSet presAssocID="{57962B9E-22FA-4E72-A036-1B99B4DF62FE}" presName="linear" presStyleCnt="0">
        <dgm:presLayoutVars>
          <dgm:animLvl val="lvl"/>
          <dgm:resizeHandles val="exact"/>
        </dgm:presLayoutVars>
      </dgm:prSet>
      <dgm:spPr/>
    </dgm:pt>
    <dgm:pt modelId="{AE288D16-EC45-40E5-9CA4-874298C227DF}" type="pres">
      <dgm:prSet presAssocID="{49CCEE46-204C-4B01-A745-B7CD9101FF9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F09A1A2-FF9B-4DA9-B31F-3D3B567F4F05}" type="pres">
      <dgm:prSet presAssocID="{E7617353-2C38-4D13-9E8C-00170BFE8570}" presName="spacer" presStyleCnt="0"/>
      <dgm:spPr/>
    </dgm:pt>
    <dgm:pt modelId="{B914FE2D-6A99-42D8-9002-8ACA1520671A}" type="pres">
      <dgm:prSet presAssocID="{DBED2CC6-676B-4E2C-951C-FA94274C4E9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3849C76-1E32-4789-98A3-37546FF0FDF5}" type="pres">
      <dgm:prSet presAssocID="{447DA25D-5702-4371-974E-5B6B04071E6A}" presName="spacer" presStyleCnt="0"/>
      <dgm:spPr/>
    </dgm:pt>
    <dgm:pt modelId="{0F105FA7-FE7D-4852-A9C6-405844F21214}" type="pres">
      <dgm:prSet presAssocID="{C540EA94-694D-4B60-92FB-5BDAF7BF071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9CF852E-A58F-4DC7-B628-DF82F9C428A2}" type="presOf" srcId="{DBED2CC6-676B-4E2C-951C-FA94274C4E90}" destId="{B914FE2D-6A99-42D8-9002-8ACA1520671A}" srcOrd="0" destOrd="0" presId="urn:microsoft.com/office/officeart/2005/8/layout/vList2"/>
    <dgm:cxn modelId="{35344975-74A9-4A1F-AC35-78F6B6406000}" type="presOf" srcId="{C540EA94-694D-4B60-92FB-5BDAF7BF0712}" destId="{0F105FA7-FE7D-4852-A9C6-405844F21214}" srcOrd="0" destOrd="0" presId="urn:microsoft.com/office/officeart/2005/8/layout/vList2"/>
    <dgm:cxn modelId="{3D112876-F24D-405B-BC8E-436821A1632A}" srcId="{57962B9E-22FA-4E72-A036-1B99B4DF62FE}" destId="{DBED2CC6-676B-4E2C-951C-FA94274C4E90}" srcOrd="1" destOrd="0" parTransId="{631FE710-F331-4AAA-B164-4BC711FF98C8}" sibTransId="{447DA25D-5702-4371-974E-5B6B04071E6A}"/>
    <dgm:cxn modelId="{9BF19258-3F26-4E49-BCA6-FB3762ABAA55}" type="presOf" srcId="{57962B9E-22FA-4E72-A036-1B99B4DF62FE}" destId="{B7534E38-CE25-4A0A-878B-4785B1DD5F05}" srcOrd="0" destOrd="0" presId="urn:microsoft.com/office/officeart/2005/8/layout/vList2"/>
    <dgm:cxn modelId="{0BDCF68B-24BD-43AD-8ACA-8C37DC0B6084}" type="presOf" srcId="{49CCEE46-204C-4B01-A745-B7CD9101FF9A}" destId="{AE288D16-EC45-40E5-9CA4-874298C227DF}" srcOrd="0" destOrd="0" presId="urn:microsoft.com/office/officeart/2005/8/layout/vList2"/>
    <dgm:cxn modelId="{2CB0D196-B69F-4779-8343-D9BA6794E715}" srcId="{57962B9E-22FA-4E72-A036-1B99B4DF62FE}" destId="{C540EA94-694D-4B60-92FB-5BDAF7BF0712}" srcOrd="2" destOrd="0" parTransId="{508CEC52-FE04-4435-9F66-279921F1AD23}" sibTransId="{DDC71C6E-3FDA-4796-A805-DF1E34F0AA4D}"/>
    <dgm:cxn modelId="{C5FC4AE5-4809-4BD9-BBB0-A67ADBB6891F}" srcId="{57962B9E-22FA-4E72-A036-1B99B4DF62FE}" destId="{49CCEE46-204C-4B01-A745-B7CD9101FF9A}" srcOrd="0" destOrd="0" parTransId="{19BD4A14-4E3D-422E-B268-7684F9104596}" sibTransId="{E7617353-2C38-4D13-9E8C-00170BFE8570}"/>
    <dgm:cxn modelId="{C3B928F2-0F8B-46B1-ADA0-F59ED2EB306D}" type="presParOf" srcId="{B7534E38-CE25-4A0A-878B-4785B1DD5F05}" destId="{AE288D16-EC45-40E5-9CA4-874298C227DF}" srcOrd="0" destOrd="0" presId="urn:microsoft.com/office/officeart/2005/8/layout/vList2"/>
    <dgm:cxn modelId="{0805B876-E436-465D-A504-B23472F0422B}" type="presParOf" srcId="{B7534E38-CE25-4A0A-878B-4785B1DD5F05}" destId="{5F09A1A2-FF9B-4DA9-B31F-3D3B567F4F05}" srcOrd="1" destOrd="0" presId="urn:microsoft.com/office/officeart/2005/8/layout/vList2"/>
    <dgm:cxn modelId="{596949F5-0DA9-46D5-966A-F6F15F806CE2}" type="presParOf" srcId="{B7534E38-CE25-4A0A-878B-4785B1DD5F05}" destId="{B914FE2D-6A99-42D8-9002-8ACA1520671A}" srcOrd="2" destOrd="0" presId="urn:microsoft.com/office/officeart/2005/8/layout/vList2"/>
    <dgm:cxn modelId="{42F052AC-50EA-4854-818F-ED1194DDF947}" type="presParOf" srcId="{B7534E38-CE25-4A0A-878B-4785B1DD5F05}" destId="{03849C76-1E32-4789-98A3-37546FF0FDF5}" srcOrd="3" destOrd="0" presId="urn:microsoft.com/office/officeart/2005/8/layout/vList2"/>
    <dgm:cxn modelId="{C3C27BAF-D0BA-48C7-8DCA-553CF538824D}" type="presParOf" srcId="{B7534E38-CE25-4A0A-878B-4785B1DD5F05}" destId="{0F105FA7-FE7D-4852-A9C6-405844F212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7C414-AC27-472C-B616-8C5C6400A6DD}">
      <dsp:nvSpPr>
        <dsp:cNvPr id="0" name=""/>
        <dsp:cNvSpPr/>
      </dsp:nvSpPr>
      <dsp:spPr>
        <a:xfrm>
          <a:off x="0" y="606053"/>
          <a:ext cx="6245265" cy="1389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Kelli Diserens – </a:t>
          </a:r>
          <a:r>
            <a:rPr lang="en-US" sz="3600" kern="1200" dirty="0" err="1"/>
            <a:t>SouthState</a:t>
          </a:r>
          <a:r>
            <a:rPr lang="en-US" sz="3600" kern="1200" dirty="0"/>
            <a:t> Bank </a:t>
          </a:r>
        </a:p>
      </dsp:txBody>
      <dsp:txXfrm>
        <a:off x="67852" y="673905"/>
        <a:ext cx="6109561" cy="1254256"/>
      </dsp:txXfrm>
    </dsp:sp>
    <dsp:sp modelId="{E224F588-D355-4458-A366-620B7C53C5EA}">
      <dsp:nvSpPr>
        <dsp:cNvPr id="0" name=""/>
        <dsp:cNvSpPr/>
      </dsp:nvSpPr>
      <dsp:spPr>
        <a:xfrm>
          <a:off x="0" y="2099693"/>
          <a:ext cx="6245265" cy="1389960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Patrick Larkin – CSR, Consulting Solutions Results </a:t>
          </a:r>
        </a:p>
      </dsp:txBody>
      <dsp:txXfrm>
        <a:off x="67852" y="2167545"/>
        <a:ext cx="6109561" cy="1254256"/>
      </dsp:txXfrm>
    </dsp:sp>
    <dsp:sp modelId="{79570367-AEDB-4E9B-97B4-5C518675BEBE}">
      <dsp:nvSpPr>
        <dsp:cNvPr id="0" name=""/>
        <dsp:cNvSpPr/>
      </dsp:nvSpPr>
      <dsp:spPr>
        <a:xfrm>
          <a:off x="0" y="3593333"/>
          <a:ext cx="6245265" cy="138996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Janie Barrera – </a:t>
          </a:r>
          <a:r>
            <a:rPr lang="en-US" sz="3600" kern="1200" dirty="0" err="1"/>
            <a:t>Webneed</a:t>
          </a:r>
          <a:endParaRPr lang="en-US" sz="3600" kern="1200" dirty="0"/>
        </a:p>
      </dsp:txBody>
      <dsp:txXfrm>
        <a:off x="67852" y="3661185"/>
        <a:ext cx="6109561" cy="1254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88D16-EC45-40E5-9CA4-874298C227DF}">
      <dsp:nvSpPr>
        <dsp:cNvPr id="0" name=""/>
        <dsp:cNvSpPr/>
      </dsp:nvSpPr>
      <dsp:spPr>
        <a:xfrm>
          <a:off x="0" y="788438"/>
          <a:ext cx="6245265" cy="12741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Kelli Diserens  kelli.diserens@ifinancial.com</a:t>
          </a:r>
          <a:endParaRPr lang="en-US" sz="3300" kern="1200" dirty="0"/>
        </a:p>
      </dsp:txBody>
      <dsp:txXfrm>
        <a:off x="62198" y="850636"/>
        <a:ext cx="6120869" cy="1149734"/>
      </dsp:txXfrm>
    </dsp:sp>
    <dsp:sp modelId="{B914FE2D-6A99-42D8-9002-8ACA1520671A}">
      <dsp:nvSpPr>
        <dsp:cNvPr id="0" name=""/>
        <dsp:cNvSpPr/>
      </dsp:nvSpPr>
      <dsp:spPr>
        <a:xfrm>
          <a:off x="0" y="2157608"/>
          <a:ext cx="6245265" cy="1274130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Patrick Larkin  patrick@expertiseinresults.com</a:t>
          </a:r>
          <a:endParaRPr lang="en-US" sz="3300" kern="1200" dirty="0"/>
        </a:p>
      </dsp:txBody>
      <dsp:txXfrm>
        <a:off x="62198" y="2219806"/>
        <a:ext cx="6120869" cy="1149734"/>
      </dsp:txXfrm>
    </dsp:sp>
    <dsp:sp modelId="{0F105FA7-FE7D-4852-A9C6-405844F21214}">
      <dsp:nvSpPr>
        <dsp:cNvPr id="0" name=""/>
        <dsp:cNvSpPr/>
      </dsp:nvSpPr>
      <dsp:spPr>
        <a:xfrm>
          <a:off x="0" y="3526778"/>
          <a:ext cx="6245265" cy="127413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Janie Barrera  janie@webneed.com</a:t>
          </a:r>
          <a:endParaRPr lang="en-US" sz="3300" kern="1200" dirty="0"/>
        </a:p>
      </dsp:txBody>
      <dsp:txXfrm>
        <a:off x="62198" y="3588976"/>
        <a:ext cx="6120869" cy="1149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8E509-8449-DF1A-35EC-42D25B5091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8AF94-7559-7507-2D8D-16E3B03E72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743DF-59A6-8A51-9AA7-8867519CA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0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13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8.sv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0.svg"/><Relationship Id="rId11" Type="http://schemas.openxmlformats.org/officeDocument/2006/relationships/image" Target="../media/image7.png"/><Relationship Id="rId5" Type="http://schemas.openxmlformats.org/officeDocument/2006/relationships/image" Target="../media/image9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8.sv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sv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7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8.sv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0.svg"/><Relationship Id="rId11" Type="http://schemas.openxmlformats.org/officeDocument/2006/relationships/image" Target="../media/image7.png"/><Relationship Id="rId5" Type="http://schemas.openxmlformats.org/officeDocument/2006/relationships/image" Target="../media/image9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10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8.sv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2.svg"/><Relationship Id="rId11" Type="http://schemas.openxmlformats.org/officeDocument/2006/relationships/image" Target="../media/image7.png"/><Relationship Id="rId5" Type="http://schemas.openxmlformats.org/officeDocument/2006/relationships/image" Target="../media/image11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2197101" y="735283"/>
            <a:ext cx="4978399" cy="316504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 sz="5200"/>
              <a:t>Beyond the Exit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2197101" y="4078423"/>
            <a:ext cx="4978399" cy="2058657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Succession Planning as a Growth Strategy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rgbClr val="008641"/>
              </a:buClr>
              <a:buSzPts val="2400"/>
              <a:buNone/>
            </a:pPr>
            <a:r>
              <a:rPr lang="en-US" b="1">
                <a:latin typeface="Roboto"/>
                <a:ea typeface="Roboto"/>
                <a:cs typeface="Roboto"/>
                <a:sym typeface="Roboto"/>
              </a:rPr>
              <a:t>TACDC 2025 Conference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rgbClr val="008641"/>
              </a:buClr>
              <a:buSzPts val="2400"/>
              <a:buNone/>
            </a:pPr>
            <a:r>
              <a:rPr lang="en-US" b="1">
                <a:latin typeface="Roboto"/>
                <a:ea typeface="Roboto"/>
                <a:cs typeface="Roboto"/>
                <a:sym typeface="Roboto"/>
              </a:rPr>
              <a:t>March 31, 2025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/>
          </a:p>
        </p:txBody>
      </p:sp>
      <p:pic>
        <p:nvPicPr>
          <p:cNvPr id="89" name="Graphic 88" descr="Business Growth">
            <a:extLst>
              <a:ext uri="{FF2B5EF4-FFF2-40B4-BE49-F238E27FC236}">
                <a16:creationId xmlns:a16="http://schemas.microsoft.com/office/drawing/2014/main" id="{15259049-67DA-2E4B-810C-8328A63A7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91" name="Graphic 90" descr="Business Growth">
            <a:extLst>
              <a:ext uri="{FF2B5EF4-FFF2-40B4-BE49-F238E27FC236}">
                <a16:creationId xmlns:a16="http://schemas.microsoft.com/office/drawing/2014/main" id="{55209B92-15AC-40FA-81F4-EA48F8608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33DF0-BAAD-63E5-63DA-BBBA671E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35F2B-1AFF-39BE-87C9-26B0BDC2D3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C3C1EE-B2E4-766E-9AC7-7A8DE53E9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2"/>
            <a:ext cx="12192000" cy="685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7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2B7BBA12-9D43-D098-8BAE-38BB7B0C8D41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693" y="1742703"/>
            <a:ext cx="2371696" cy="23716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558E7DC-DE14-A4F2-E79E-69E9ABF1755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12851" y="1000897"/>
            <a:ext cx="8486226" cy="3855308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000000"/>
                </a:solidFill>
              </a:rPr>
              <a:t>What do you think about Succession Planning now?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7C2F49-CD19-F06A-BB53-C7F8FBEF5A8C}"/>
              </a:ext>
            </a:extLst>
          </p:cNvPr>
          <p:cNvSpPr/>
          <p:nvPr/>
        </p:nvSpPr>
        <p:spPr>
          <a:xfrm>
            <a:off x="0" y="5820032"/>
            <a:ext cx="12192001" cy="1037968"/>
          </a:xfrm>
          <a:prstGeom prst="rect">
            <a:avLst/>
          </a:prstGeom>
          <a:solidFill>
            <a:srgbClr val="19803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1155" tIns="259404" rIns="1852888" bIns="203818" rtlCol="0" anchor="ctr">
            <a:normAutofit fontScale="85000" lnSpcReduction="10000"/>
          </a:bodyPr>
          <a:lstStyle/>
          <a:p>
            <a:r>
              <a:rPr lang="en-US" sz="2600">
                <a:solidFill>
                  <a:srgbClr val="FFFFFF"/>
                </a:solidFill>
              </a:rPr>
              <a:t>The </a:t>
            </a:r>
            <a:r>
              <a:rPr lang="en-US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US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842524D-5597-39B6-8723-72BA6067928B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462" y="6190785"/>
            <a:ext cx="296462" cy="296462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B7012EA9-9FA7-FDE4-7435-8E5490D42ADC}"/>
              </a:ext>
            </a:extLst>
          </p:cNvPr>
          <p:cNvSpPr/>
          <p:nvPr/>
        </p:nvSpPr>
        <p:spPr>
          <a:xfrm rot="2700000">
            <a:off x="9620371" y="514924"/>
            <a:ext cx="3335198" cy="778213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 fontScale="70000" lnSpcReduction="20000"/>
          </a:bodyPr>
          <a:lstStyle/>
          <a:p>
            <a:pPr algn="ctr"/>
            <a:r>
              <a:rPr lang="en-US" sz="2600" b="1">
                <a:solidFill>
                  <a:srgbClr val="198038"/>
                </a:solidFill>
              </a:rPr>
              <a:t>Do not edit
</a:t>
            </a:r>
            <a:r>
              <a:rPr lang="en-US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US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DF96DA12-904F-E813-6939-6D79249E9A84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6748" y="6153727"/>
            <a:ext cx="1111733" cy="370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8561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8462C-044F-C59D-776E-60A095AE5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8000"/>
              <a:t>Thank You!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41934670-A5A5-B4F7-4C55-F4D1E46AE0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6539259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61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7" name="Rectangle 96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79393" y="1070800"/>
            <a:ext cx="4126725" cy="558312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 sz="5000"/>
              <a:t>Introductions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Google Shape;91;p2">
            <a:extLst>
              <a:ext uri="{FF2B5EF4-FFF2-40B4-BE49-F238E27FC236}">
                <a16:creationId xmlns:a16="http://schemas.microsoft.com/office/drawing/2014/main" id="{3F420443-B9EE-AA76-652D-96E73D4E0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2960457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46F1D4B-5178-0165-1A73-F589B1EEAE4B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693" y="1742703"/>
            <a:ext cx="2371696" cy="23716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E71918-CBC0-7EC6-2F04-7C5CC5CB010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12851" y="1000897"/>
            <a:ext cx="8486226" cy="3855308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4000" b="1">
                <a:solidFill>
                  <a:srgbClr val="000000"/>
                </a:solidFill>
              </a:rPr>
              <a:t>Join at slido.com</a:t>
            </a:r>
            <a:br>
              <a:rPr lang="da-DK" sz="4000" b="1">
                <a:solidFill>
                  <a:srgbClr val="000000"/>
                </a:solidFill>
              </a:rPr>
            </a:br>
            <a:r>
              <a:rPr lang="da-DK" sz="4000" b="1">
                <a:solidFill>
                  <a:srgbClr val="000000"/>
                </a:solidFill>
              </a:rPr>
              <a:t>#3460107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058918-3B2D-A8C4-8D29-23265716ACD5}"/>
              </a:ext>
            </a:extLst>
          </p:cNvPr>
          <p:cNvSpPr/>
          <p:nvPr/>
        </p:nvSpPr>
        <p:spPr>
          <a:xfrm>
            <a:off x="0" y="5820032"/>
            <a:ext cx="12192001" cy="1037968"/>
          </a:xfrm>
          <a:prstGeom prst="rect">
            <a:avLst/>
          </a:prstGeom>
          <a:solidFill>
            <a:srgbClr val="19803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1155" tIns="259404" rIns="1852888" bIns="203818" rtlCol="0" anchor="ctr">
            <a:normAutofit fontScale="85000" lnSpcReduction="10000"/>
          </a:bodyPr>
          <a:lstStyle/>
          <a:p>
            <a:r>
              <a:rPr lang="en-US" sz="2600">
                <a:solidFill>
                  <a:srgbClr val="FFFFFF"/>
                </a:solidFill>
              </a:rPr>
              <a:t>The </a:t>
            </a:r>
            <a:r>
              <a:rPr lang="en-US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US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1DD1736-0F15-A977-61B8-76C07F4C6CA5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462" y="6190785"/>
            <a:ext cx="296462" cy="296462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B851F59D-456A-F801-3C6A-90AC4E5080CB}"/>
              </a:ext>
            </a:extLst>
          </p:cNvPr>
          <p:cNvSpPr/>
          <p:nvPr/>
        </p:nvSpPr>
        <p:spPr>
          <a:xfrm rot="2700000">
            <a:off x="9620371" y="514924"/>
            <a:ext cx="3335198" cy="778213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 fontScale="70000" lnSpcReduction="20000"/>
          </a:bodyPr>
          <a:lstStyle/>
          <a:p>
            <a:pPr algn="ctr"/>
            <a:r>
              <a:rPr lang="en-US" sz="2600" b="1">
                <a:solidFill>
                  <a:srgbClr val="198038"/>
                </a:solidFill>
              </a:rPr>
              <a:t>Do not edit
</a:t>
            </a:r>
            <a:r>
              <a:rPr lang="en-US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US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9ABCF34-290C-6420-8F1A-67B221C4E809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6748" y="6153727"/>
            <a:ext cx="1111733" cy="370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253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F5C0A98B-F65C-EDC9-DAF5-8628DD72C47E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693" y="1742703"/>
            <a:ext cx="2371696" cy="23716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D05A04-DFE8-3FB0-6D38-8A0788841EB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12851" y="1000897"/>
            <a:ext cx="8486226" cy="3855308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000000"/>
                </a:solidFill>
              </a:rPr>
              <a:t>What does Succession Planning make you think of?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063D0-825B-7B38-BFD1-658A00C6FC93}"/>
              </a:ext>
            </a:extLst>
          </p:cNvPr>
          <p:cNvSpPr/>
          <p:nvPr/>
        </p:nvSpPr>
        <p:spPr>
          <a:xfrm>
            <a:off x="0" y="5820032"/>
            <a:ext cx="12192001" cy="1037968"/>
          </a:xfrm>
          <a:prstGeom prst="rect">
            <a:avLst/>
          </a:prstGeom>
          <a:solidFill>
            <a:srgbClr val="19803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1155" tIns="259404" rIns="1852888" bIns="203818" rtlCol="0" anchor="ctr">
            <a:normAutofit fontScale="85000" lnSpcReduction="10000"/>
          </a:bodyPr>
          <a:lstStyle/>
          <a:p>
            <a:r>
              <a:rPr lang="en-US" sz="2600">
                <a:solidFill>
                  <a:srgbClr val="FFFFFF"/>
                </a:solidFill>
              </a:rPr>
              <a:t>The </a:t>
            </a:r>
            <a:r>
              <a:rPr lang="en-US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US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61C87CF-F120-8B55-1FC6-5BF0ED02E6FC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462" y="6190785"/>
            <a:ext cx="296462" cy="296462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1D41B91C-45D8-7009-2FC9-287FF2486037}"/>
              </a:ext>
            </a:extLst>
          </p:cNvPr>
          <p:cNvSpPr/>
          <p:nvPr/>
        </p:nvSpPr>
        <p:spPr>
          <a:xfrm rot="2700000">
            <a:off x="9620371" y="514924"/>
            <a:ext cx="3335198" cy="778213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 fontScale="70000" lnSpcReduction="20000"/>
          </a:bodyPr>
          <a:lstStyle/>
          <a:p>
            <a:pPr algn="ctr"/>
            <a:r>
              <a:rPr lang="en-US" sz="2600" b="1">
                <a:solidFill>
                  <a:srgbClr val="198038"/>
                </a:solidFill>
              </a:rPr>
              <a:t>Do not edit
</a:t>
            </a:r>
            <a:r>
              <a:rPr lang="en-US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US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5580BE5-393B-CDAA-C8E1-F4B049C5FECA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6748" y="6153727"/>
            <a:ext cx="1111733" cy="370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11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AD6DA742-6926-42EC-FC64-DE65A4E02D9F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693" y="1742703"/>
            <a:ext cx="2371696" cy="23716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1FC5995-C550-214C-1A37-E24F8816863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12851" y="1000897"/>
            <a:ext cx="8486226" cy="3855308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000000"/>
                </a:solidFill>
              </a:rPr>
              <a:t>Do you have a succession plan?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259A0B-FCB4-0ED6-C309-889523C1ACCC}"/>
              </a:ext>
            </a:extLst>
          </p:cNvPr>
          <p:cNvSpPr/>
          <p:nvPr/>
        </p:nvSpPr>
        <p:spPr>
          <a:xfrm>
            <a:off x="0" y="5820032"/>
            <a:ext cx="12192001" cy="1037968"/>
          </a:xfrm>
          <a:prstGeom prst="rect">
            <a:avLst/>
          </a:prstGeom>
          <a:solidFill>
            <a:srgbClr val="19803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1155" tIns="259404" rIns="1852888" bIns="203818" rtlCol="0" anchor="ctr">
            <a:normAutofit fontScale="85000" lnSpcReduction="10000"/>
          </a:bodyPr>
          <a:lstStyle/>
          <a:p>
            <a:r>
              <a:rPr lang="en-US" sz="2600">
                <a:solidFill>
                  <a:srgbClr val="FFFFFF"/>
                </a:solidFill>
              </a:rPr>
              <a:t>The </a:t>
            </a:r>
            <a:r>
              <a:rPr lang="en-US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US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9033B2A-58B9-FB9A-8A19-E563B27B1361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462" y="6190785"/>
            <a:ext cx="296462" cy="296462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3FA6EDEA-B239-6732-48C6-E14A75C0A289}"/>
              </a:ext>
            </a:extLst>
          </p:cNvPr>
          <p:cNvSpPr/>
          <p:nvPr/>
        </p:nvSpPr>
        <p:spPr>
          <a:xfrm rot="2700000">
            <a:off x="9620371" y="514924"/>
            <a:ext cx="3335198" cy="778213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 fontScale="70000" lnSpcReduction="20000"/>
          </a:bodyPr>
          <a:lstStyle/>
          <a:p>
            <a:pPr algn="ctr"/>
            <a:r>
              <a:rPr lang="en-US" sz="2600" b="1">
                <a:solidFill>
                  <a:srgbClr val="198038"/>
                </a:solidFill>
              </a:rPr>
              <a:t>Do not edit
</a:t>
            </a:r>
            <a:r>
              <a:rPr lang="en-US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US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461E8AE-7B59-A2D6-57B3-53353CED9ED5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6748" y="6153727"/>
            <a:ext cx="1111733" cy="370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227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C39AD-906C-7870-1956-30A10760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A8DEA-A861-DEB6-AE38-F47545A784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1C030D-35EC-C6CE-4D6E-005787AF5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82"/>
            <a:ext cx="12192000" cy="677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0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6B115-4059-199A-C383-4D74DDBD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3A273-3817-8F6D-7099-896A502169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F126F2-A9C7-3765-B96C-E13DEDFAF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43"/>
            <a:ext cx="12192000" cy="684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934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42A6-C790-22E0-E4B5-B3186A5A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D8952-E73C-C82F-B855-8EEF833327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289A80-A52B-3DE8-3ED0-CEB774F41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46"/>
            <a:ext cx="12192000" cy="680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2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E1F1-C112-F460-0475-057391AA2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47848-6270-B43C-5447-07ED20E219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8630F-1636-2AD1-EA2E-D9E25A313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7" y="0"/>
            <a:ext cx="121326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54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5.0.6311"/>
  <p:tag name="SLIDO_PRESENTATION_ID" val="81b2c8c4-c0b4-4260-9d95-388055837fab"/>
  <p:tag name="SLIDO_EVENT_UUID" val="c7154acc-3563-4a22-ad42-9f19203cab87"/>
  <p:tag name="SLIDO_EVENT_SECTION_UUID" val="cb546ad7-0b93-4e94-97e5-78e314c021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MwMjYzMjF9"/>
  <p:tag name="SLIDO_TYPE" val="SlidoPoll"/>
  <p:tag name="SLIDO_POLL_UUID" val="2d36d9e3-005e-496a-b0bc-9fcb744a6898"/>
  <p:tag name="SLIDO_TIMELINE" val="W3sicG9sbFF1ZXN0aW9uVXVpZCI6IjI0ZjIwNDYxLThmNjAtNGI2Ny05YTViLTUzZDJmMjFkNjZmYSIsInNob3dSZXN1bHRzIjp0cnVlLCJzaG93Q29ycmVjdEFuc3dlcnMiOmZhbHNlLCJ2b3RpbmdMb2NrZWQiOmZhbHNlfV0=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MwMjYzNzF9"/>
  <p:tag name="SLIDO_TYPE" val="SlidoJoinin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Joi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MwMjYzMjB9"/>
  <p:tag name="SLIDO_TYPE" val="SlidoPoll"/>
  <p:tag name="SLIDO_POLL_UUID" val="4dfb4ece-6e35-4ea0-bdd4-2e9c395ab38f"/>
  <p:tag name="SLIDO_TIMELINE" val="W3sicG9sbFF1ZXN0aW9uVXVpZCI6IjE1ZTE3ODFmLWE0NTctNDZhNi05ZWU2LWRhMWFiZGY0ZTQzNiIsInNob3dSZXN1bHRzIjp0cnVlLCJzaG93Q29ycmVjdEFuc3dlcnMiOmZhbHNlLCJ2b3RpbmdMb2NrZWQiOmZhbHNlfV0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MwMjYzMjB9"/>
  <p:tag name="SLIDO_TYPE" val="SlidoPoll"/>
  <p:tag name="SLIDO_POLL_UUID" val="c4c933c7-2297-4ff0-8808-804da9b87de0"/>
  <p:tag name="SLIDO_TIMELINE" val="W3sicG9sbFF1ZXN0aW9uVXVpZCI6ImI4MWJjOTkxLWQxODYtNDA5NS04NmQ2LTQ5MjA0NzhmODhmYSIsInNob3dSZXN1bHRzIjp0cnVlLCJzaG93Q29ycmVjdEFuc3dlcnMiOmZhbHNlLCJ2b3RpbmdMb2NrZWQiOmZhbHNlfV0=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177</Words>
  <Application>Microsoft Office PowerPoint</Application>
  <PresentationFormat>Widescreen</PresentationFormat>
  <Paragraphs>24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Roboto</vt:lpstr>
      <vt:lpstr>Play</vt:lpstr>
      <vt:lpstr>Office Theme</vt:lpstr>
      <vt:lpstr>Beyond the Exit</vt:lpstr>
      <vt:lpstr>Introductions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Larkin</dc:creator>
  <cp:lastModifiedBy>Patrick Larkin</cp:lastModifiedBy>
  <cp:revision>2</cp:revision>
  <dcterms:created xsi:type="dcterms:W3CDTF">2024-09-28T22:24:01Z</dcterms:created>
  <dcterms:modified xsi:type="dcterms:W3CDTF">2025-03-27T12:40:40Z</dcterms:modified>
</cp:coreProperties>
</file>